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62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344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657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103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6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96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11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68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627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49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22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28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475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9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2327619" y="812800"/>
            <a:ext cx="447449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soluble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TIE2-His (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S01-043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S01-044))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286000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sTIE-2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 cells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loaded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SDS-polyacrylamide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reducing conditions and stained with Coomassie blue. 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470" y="1772816"/>
            <a:ext cx="1503859" cy="357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02057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dcterms:created xsi:type="dcterms:W3CDTF">2012-05-04T09:40:55Z</dcterms:created>
  <dcterms:modified xsi:type="dcterms:W3CDTF">2015-03-20T11:16:57Z</dcterms:modified>
</cp:coreProperties>
</file>